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8" r:id="rId3"/>
    <p:sldId id="260" r:id="rId4"/>
    <p:sldId id="262" r:id="rId5"/>
    <p:sldId id="263" r:id="rId6"/>
    <p:sldId id="264" r:id="rId7"/>
    <p:sldId id="261" r:id="rId8"/>
    <p:sldId id="265" r:id="rId9"/>
    <p:sldId id="274" r:id="rId10"/>
    <p:sldId id="275" r:id="rId11"/>
    <p:sldId id="266" r:id="rId12"/>
    <p:sldId id="268" r:id="rId13"/>
    <p:sldId id="267" r:id="rId14"/>
    <p:sldId id="269" r:id="rId15"/>
    <p:sldId id="270" r:id="rId16"/>
    <p:sldId id="273" r:id="rId17"/>
    <p:sldId id="271" r:id="rId18"/>
    <p:sldId id="272" r:id="rId19"/>
    <p:sldId id="276" r:id="rId20"/>
    <p:sldId id="277" r:id="rId21"/>
    <p:sldId id="280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17D4125-75CC-45E9-8F82-50ADADF349EF}" type="datetimeFigureOut">
              <a:rPr lang="en-US" smtClean="0"/>
              <a:pPr/>
              <a:t>9/11/2012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16B5A15-EB3D-45C4-A0D4-C0106246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Click="0" advTm="8000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LSUHSC-NO Science partnership\IMG_2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152400"/>
            <a:ext cx="68098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Learning About Sound 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066800" y="5791200"/>
            <a:ext cx="6878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Learning About Heat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2" y="0"/>
            <a:ext cx="91445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752600" y="228600"/>
            <a:ext cx="5763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Science Jeopardy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52600" y="5410200"/>
            <a:ext cx="5763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Science Jeopardy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23" y="0"/>
            <a:ext cx="9169423" cy="687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5934670"/>
            <a:ext cx="5763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Science Jeopardy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143000" y="5791200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Holiday Book Drive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76350" y="8572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09800" y="0"/>
            <a:ext cx="4918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Holiday Book Drive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19200" y="152400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Holiday Book Drive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371600" y="152400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Holiday Book Drive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95400" y="152400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Holiday Book Drive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349387" y="0"/>
            <a:ext cx="67505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 Donations to </a:t>
            </a:r>
          </a:p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Langston Hughes Academy 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LSUHSC-NO Science partnership\IMG_2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80850" y="5715000"/>
            <a:ext cx="75616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School Supply Donations 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18429" y="0"/>
            <a:ext cx="60965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 Donations to 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Langston Hughes Academy 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18429" y="0"/>
            <a:ext cx="60965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 Donations to 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Langston Hughes Academy 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18429" y="0"/>
            <a:ext cx="60965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 Donations to 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Langston Hughes Academy 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3500" y="800100"/>
            <a:ext cx="6858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33600" y="5903893"/>
            <a:ext cx="52578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Book Donations to 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Langston Hughes Academy 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LSUHSC-NO Science partnership\IMG_2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80850" y="5715000"/>
            <a:ext cx="75616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School Supply Donations 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LSUHSC-NO Science partnership\IMG_2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80850" y="5715000"/>
            <a:ext cx="75616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School Supply Donations 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LSUHSC-NO Science partnership\science partnership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0"/>
            <a:ext cx="51435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33600" y="5411450"/>
            <a:ext cx="44165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Learning About </a:t>
            </a:r>
          </a:p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Static Electricity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LSUHSC-NO Science partnership\science partnership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867400"/>
            <a:ext cx="85956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Learning About Static Electricity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LSUHSC-NO Science partnership\science partnership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8128"/>
            <a:ext cx="9194065" cy="68961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867400"/>
            <a:ext cx="85956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Learning About Static Electricity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LSUHSC-NO Science partnership\science partnership 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867400"/>
            <a:ext cx="85956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Learning About Static Electricity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66800" y="5791200"/>
            <a:ext cx="6878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Learning About Heat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153</TotalTime>
  <Words>85</Words>
  <Application>Microsoft Office PowerPoint</Application>
  <PresentationFormat>On-screen Show (4:3)</PresentationFormat>
  <Paragraphs>29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LSU Health Sciences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bhowe</dc:creator>
  <cp:lastModifiedBy>Tsien, Fern</cp:lastModifiedBy>
  <cp:revision>21</cp:revision>
  <dcterms:created xsi:type="dcterms:W3CDTF">2011-12-12T18:56:38Z</dcterms:created>
  <dcterms:modified xsi:type="dcterms:W3CDTF">2012-09-11T15:01:16Z</dcterms:modified>
</cp:coreProperties>
</file>